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Old Standard TT" panose="020B0604020202020204" charset="0"/>
      <p:regular r:id="rId10"/>
      <p:bold r:id="rId11"/>
      <p: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108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94216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11708" y="-4746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Preparing Linguistics Graduate Students to Teach</a:t>
            </a: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7303275" y="4335900"/>
            <a:ext cx="16479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FEFEF"/>
                </a:solidFill>
              </a:rPr>
              <a:t>LSA Annual Meeting</a:t>
            </a:r>
            <a:endParaRPr sz="1200">
              <a:solidFill>
                <a:srgbClr val="EFEFEF"/>
              </a:solidFill>
            </a:endParaRPr>
          </a:p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FEFEF"/>
                </a:solidFill>
              </a:rPr>
              <a:t>1/4/2017</a:t>
            </a:r>
            <a:endParaRPr sz="1200">
              <a:solidFill>
                <a:srgbClr val="EFEFEF"/>
              </a:solidFill>
            </a:endParaRPr>
          </a:p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FEFEF"/>
                </a:solidFill>
              </a:rPr>
              <a:t>Salt Lake City</a:t>
            </a:r>
            <a:endParaRPr sz="1200">
              <a:solidFill>
                <a:srgbClr val="EFEFEF"/>
              </a:solidFill>
            </a:endParaRPr>
          </a:p>
        </p:txBody>
      </p:sp>
      <p:sp>
        <p:nvSpPr>
          <p:cNvPr id="61" name="Shape 61"/>
          <p:cNvSpPr/>
          <p:nvPr/>
        </p:nvSpPr>
        <p:spPr>
          <a:xfrm>
            <a:off x="399500" y="3445650"/>
            <a:ext cx="1061100" cy="2871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311700" y="1919725"/>
            <a:ext cx="8520600" cy="792600"/>
          </a:xfrm>
          <a:prstGeom prst="rect">
            <a:avLst/>
          </a:prstGeom>
          <a:solidFill>
            <a:srgbClr val="0000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LSA Linguistics in Higher Education Committee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EFEFEF"/>
                </a:solidFill>
              </a:rPr>
              <a:t>Ann Bunger, Indiana University</a:t>
            </a:r>
            <a:endParaRPr sz="1300">
              <a:solidFill>
                <a:srgbClr val="EFEFE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EFEFEF"/>
                </a:solidFill>
              </a:rPr>
              <a:t>Gaillynn Clements, Duke University and University of North Carolina School of the Arts</a:t>
            </a:r>
            <a:endParaRPr sz="1300">
              <a:solidFill>
                <a:srgbClr val="EFEFE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EFEFEF"/>
                </a:solidFill>
              </a:rPr>
              <a:t>Miranda McCarvel, University of Utah</a:t>
            </a:r>
            <a:endParaRPr sz="1300">
              <a:solidFill>
                <a:srgbClr val="EFEFE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EFEFEF"/>
                </a:solidFill>
              </a:rPr>
              <a:t>Evan Bradley, Penn State Brandywine </a:t>
            </a:r>
            <a:endParaRPr sz="1300">
              <a:solidFill>
                <a:srgbClr val="EFEFE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EFEFEF"/>
                </a:solidFill>
              </a:rPr>
              <a:t>Jon Bakos, Indiana State University</a:t>
            </a:r>
            <a:endParaRPr sz="1300">
              <a:solidFill>
                <a:srgbClr val="EFEFE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EFEFEF"/>
                </a:solidFill>
              </a:rPr>
              <a:t>David Bowie, University of Alaska Anchorage</a:t>
            </a:r>
            <a:endParaRPr sz="1300">
              <a:solidFill>
                <a:srgbClr val="EFEFE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EFEFEF"/>
                </a:solidFill>
              </a:rPr>
              <a:t>Lynn Burley, University of Central Arkansas</a:t>
            </a:r>
            <a:endParaRPr sz="1300">
              <a:solidFill>
                <a:srgbClr val="EFEFE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EFEFEF"/>
                </a:solidFill>
              </a:rPr>
              <a:t>Anne Charity Hudley, University of California, Santa Barbara</a:t>
            </a:r>
            <a:endParaRPr sz="1300">
              <a:solidFill>
                <a:srgbClr val="EFEFE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EFEFEF"/>
                </a:solidFill>
              </a:rPr>
              <a:t>Sonja Launspach, Idaho State University</a:t>
            </a:r>
            <a:endParaRPr sz="1300">
              <a:solidFill>
                <a:srgbClr val="EFEFE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EFEFEF"/>
                </a:solidFill>
              </a:rPr>
              <a:t>Alex Motut, University of Toronto</a:t>
            </a:r>
            <a:endParaRPr sz="13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42450"/>
            <a:ext cx="9144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Challenge</a:t>
            </a: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i="1">
                <a:solidFill>
                  <a:srgbClr val="000000"/>
                </a:solidFill>
              </a:rPr>
              <a:t>“The tendency to devalue teacher preparation in parts of doctoral education is at odds with the ever-growing national pursuit of effective teaching.” </a:t>
            </a:r>
            <a:endParaRPr sz="2000" i="1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– </a:t>
            </a:r>
            <a:r>
              <a:rPr lang="en" sz="1700">
                <a:solidFill>
                  <a:srgbClr val="000000"/>
                </a:solidFill>
              </a:rPr>
              <a:t>MLA Task Force on Doctoral Study in Modern Language and Literature, 2014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Goal</a:t>
            </a: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To start a conversation about how we are training linguistics graduate students to teach.</a:t>
            </a:r>
            <a:endParaRPr sz="20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What kind of skills do teachers of linguistics need?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What kind of training programs are being implemented?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What are their strengths and weaknesses?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How can the effectiveness of a training program be evaluated?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What first steps might a unit take to develop a training program?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What’s on the horizon?</a:t>
            </a:r>
            <a:endParaRPr sz="200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Panelists</a:t>
            </a: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Moderator:</a:t>
            </a:r>
            <a:endParaRPr sz="22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Raichle Farrelly, St. Michael’s College</a:t>
            </a:r>
            <a:endParaRPr sz="22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 </a:t>
            </a:r>
            <a:endParaRPr sz="22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Presenters:</a:t>
            </a:r>
            <a:endParaRPr sz="22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Anne Curzan, University of Michigan </a:t>
            </a:r>
            <a:endParaRPr sz="22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Julia Moore &amp; Matt Goldrick, Northwestern University </a:t>
            </a:r>
            <a:endParaRPr sz="22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Alexandra Motut, University of Toronto </a:t>
            </a:r>
            <a:endParaRPr sz="22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Mary Niepokuj, Purdue University 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Panel Format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383150"/>
            <a:ext cx="8520600" cy="30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en" sz="2200"/>
              <a:t>Introduction</a:t>
            </a:r>
            <a:endParaRPr sz="2200"/>
          </a:p>
          <a:p>
            <a:pPr marL="457200" lvl="0" indent="-3683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en" sz="2200"/>
              <a:t>Panelist presentations</a:t>
            </a:r>
            <a:endParaRPr sz="2200"/>
          </a:p>
          <a:p>
            <a:pPr marL="457200" lvl="0" indent="-3683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en" sz="2200"/>
              <a:t>Series of questions</a:t>
            </a:r>
            <a:endParaRPr sz="2200"/>
          </a:p>
          <a:p>
            <a:pPr marL="457200" lvl="0" indent="-3683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en" sz="2200"/>
              <a:t>Additional discussion</a:t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Steps for Developing a Training Program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Keep an eye out for recommendations after the conference. When the document is complete, it will be available here: 	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bit.ly/2kLbMic</a:t>
            </a:r>
            <a:endParaRPr sz="22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Or contact Ann Bunger for more information:	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acbunger@indiana.edu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On-screen Show (16:9)</PresentationFormat>
  <Paragraphs>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Old Standard TT</vt:lpstr>
      <vt:lpstr>Times New Roman</vt:lpstr>
      <vt:lpstr>Paperback</vt:lpstr>
      <vt:lpstr>Preparing Linguistics Graduate Students to Teach</vt:lpstr>
      <vt:lpstr>PowerPoint Presentation</vt:lpstr>
      <vt:lpstr>The Challenge</vt:lpstr>
      <vt:lpstr>Our Goal</vt:lpstr>
      <vt:lpstr>Panelists</vt:lpstr>
      <vt:lpstr>Panel Format</vt:lpstr>
      <vt:lpstr>First Steps for Developing a Training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Linguistics Graduate Students to Teach</dc:title>
  <dc:creator>Clements, Gail L</dc:creator>
  <cp:lastModifiedBy>Clements, Gail</cp:lastModifiedBy>
  <cp:revision>1</cp:revision>
  <dcterms:modified xsi:type="dcterms:W3CDTF">2018-02-12T17:58:50Z</dcterms:modified>
</cp:coreProperties>
</file>